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21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D97A-BB13-4B19-89F8-FA96909F52AA}" type="datetimeFigureOut">
              <a:rPr lang="sk-SK" smtClean="0"/>
              <a:pPr/>
              <a:t>27. 2. 2022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EBF64-8745-4229-89C8-1C088F3C539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edu.sk/data/att/2170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1470025"/>
          </a:xfrm>
        </p:spPr>
        <p:txBody>
          <a:bodyPr/>
          <a:lstStyle/>
          <a:p>
            <a:r>
              <a:rPr lang="sk-SK" dirty="0" smtClean="0"/>
              <a:t>9. ročník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Mgr. Adriana </a:t>
            </a:r>
            <a:r>
              <a:rPr lang="sk-SK" dirty="0" err="1" smtClean="0"/>
              <a:t>Janošová</a:t>
            </a:r>
            <a:r>
              <a:rPr lang="sk-SK" dirty="0" smtClean="0"/>
              <a:t> 0905292788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>
                <a:solidFill>
                  <a:srgbClr val="FF0000"/>
                </a:solidFill>
              </a:rPr>
              <a:t>Ďakujem za pozornosť</a:t>
            </a:r>
            <a:endParaRPr lang="sk-SK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57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Prihlášky na SŠ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sz="2000" dirty="0" smtClean="0"/>
              <a:t>20.03.2022 – ZŠ odošle SŠ</a:t>
            </a:r>
          </a:p>
          <a:p>
            <a:pPr>
              <a:buFontTx/>
              <a:buChar char="-"/>
            </a:pPr>
            <a:r>
              <a:rPr lang="sk-SK" sz="2000" dirty="0" smtClean="0"/>
              <a:t>Prihlášku vypíše a odošle výchovný poradca cez </a:t>
            </a:r>
            <a:r>
              <a:rPr lang="sk-SK" sz="2000" dirty="0" err="1" smtClean="0"/>
              <a:t>edu</a:t>
            </a:r>
            <a:r>
              <a:rPr lang="sk-SK" sz="2000" dirty="0" smtClean="0"/>
              <a:t> </a:t>
            </a:r>
            <a:r>
              <a:rPr lang="sk-SK" sz="2000" dirty="0" err="1" smtClean="0"/>
              <a:t>page</a:t>
            </a:r>
            <a:r>
              <a:rPr lang="sk-SK" sz="2000" smtClean="0"/>
              <a:t>.</a:t>
            </a: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smtClean="0"/>
              <a:t>Do 01.03.2022 - olympiády, súťaže, potvrdenie o zdravotnej spôsobilosti, správa z diagnostického vyšetrenia</a:t>
            </a:r>
          </a:p>
          <a:p>
            <a:pPr>
              <a:buFontTx/>
              <a:buChar char="-"/>
            </a:pPr>
            <a:r>
              <a:rPr lang="sk-SK" sz="2000" dirty="0" smtClean="0">
                <a:hlinkClick r:id="rId2"/>
              </a:rPr>
              <a:t>https://www.minedu.sk/data/att/21701.pdf</a:t>
            </a: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smtClean="0"/>
              <a:t>Do 01.03.2022 – uzatvorený výber školy</a:t>
            </a:r>
          </a:p>
          <a:p>
            <a:pPr>
              <a:buFontTx/>
              <a:buChar char="-"/>
            </a:pPr>
            <a:r>
              <a:rPr lang="sk-SK" sz="2000" dirty="0" smtClean="0"/>
              <a:t>Najviac dva netalentové odbory a najviac dva talentové odbory</a:t>
            </a:r>
          </a:p>
          <a:p>
            <a:pPr>
              <a:buNone/>
            </a:pPr>
            <a:endParaRPr lang="sk-SK" sz="2000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</p:txBody>
      </p:sp>
      <p:sp>
        <p:nvSpPr>
          <p:cNvPr id="6146" name="AutoShape 2" descr="prazdna trieda | Bystricoviny.sk - správy - kultúra - šport"/>
          <p:cNvSpPr>
            <a:spLocks noChangeAspect="1" noChangeArrowheads="1"/>
          </p:cNvSpPr>
          <p:nvPr/>
        </p:nvSpPr>
        <p:spPr bwMode="auto">
          <a:xfrm>
            <a:off x="155575" y="-814388"/>
            <a:ext cx="2695575" cy="1704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148" name="AutoShape 4" descr="prazdna trieda | Bystricoviny.sk - správy - kultúra - šport"/>
          <p:cNvSpPr>
            <a:spLocks noChangeAspect="1" noChangeArrowheads="1"/>
          </p:cNvSpPr>
          <p:nvPr/>
        </p:nvSpPr>
        <p:spPr bwMode="auto">
          <a:xfrm>
            <a:off x="500034" y="-852488"/>
            <a:ext cx="2695575" cy="1704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154" name="AutoShape 10" descr="Luohu Future School | AIM ARCHITECTURE | Archel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TestovanieT9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Termín 06.04.2022 MAT a SJL</a:t>
            </a:r>
          </a:p>
          <a:p>
            <a:r>
              <a:rPr lang="sk-SK" dirty="0" smtClean="0"/>
              <a:t>SJL – 70 min</a:t>
            </a:r>
          </a:p>
          <a:p>
            <a:pPr>
              <a:buNone/>
            </a:pPr>
            <a:r>
              <a:rPr lang="sk-SK" dirty="0" smtClean="0"/>
              <a:t>30 úloh – 20 uzavretých(4 možnosti výberu), 10 otvorených(tvorba krátkej odpovede)</a:t>
            </a:r>
          </a:p>
          <a:p>
            <a:r>
              <a:rPr lang="sk-SK" dirty="0" smtClean="0"/>
              <a:t>Mat – 90 min</a:t>
            </a:r>
          </a:p>
          <a:p>
            <a:pPr>
              <a:buNone/>
            </a:pPr>
            <a:r>
              <a:rPr lang="sk-SK" dirty="0" smtClean="0"/>
              <a:t>30 úloh – 15 uzavretých(možnosť výberu), 15 otvorených(krátka </a:t>
            </a:r>
            <a:r>
              <a:rPr lang="sk-SK" dirty="0" err="1" smtClean="0"/>
              <a:t>číselna</a:t>
            </a:r>
            <a:r>
              <a:rPr lang="sk-SK" dirty="0" smtClean="0"/>
              <a:t> odpoveď)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TERMÍN KONANIA PRIJÍMACEJ SKÚŠKY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sz="2800" dirty="0" smtClean="0"/>
              <a:t>1. KOLO</a:t>
            </a:r>
          </a:p>
          <a:p>
            <a:r>
              <a:rPr lang="sk-SK" sz="2800" dirty="0" smtClean="0"/>
              <a:t>1. termín ostatné odbory 2. alebo 3. mája 2022</a:t>
            </a:r>
          </a:p>
          <a:p>
            <a:r>
              <a:rPr lang="sk-SK" sz="2800" dirty="0" smtClean="0"/>
              <a:t>1. termín talentové odbory 4., 5, alebo 6. mája 2022</a:t>
            </a:r>
          </a:p>
          <a:p>
            <a:endParaRPr lang="sk-SK" sz="2800" dirty="0" smtClean="0"/>
          </a:p>
          <a:p>
            <a:r>
              <a:rPr lang="sk-SK" sz="2800" dirty="0" smtClean="0"/>
              <a:t>2. termín ostatné odbory 9. alebo 10. mája 2022</a:t>
            </a:r>
          </a:p>
          <a:p>
            <a:r>
              <a:rPr lang="sk-SK" sz="2800" dirty="0" smtClean="0"/>
              <a:t> 2. termín talentové odbory 11., 12 alebo 13. mája 2022</a:t>
            </a:r>
          </a:p>
          <a:p>
            <a:pPr>
              <a:buNone/>
            </a:pPr>
            <a:r>
              <a:rPr lang="sk-SK" sz="2800" dirty="0" smtClean="0"/>
              <a:t>2. KOLO</a:t>
            </a:r>
          </a:p>
          <a:p>
            <a:r>
              <a:rPr lang="sk-SK" sz="2800" dirty="0" smtClean="0"/>
              <a:t>ostatné odbory, talentové odbory (NIE OSEMROČNÉ) 21.6,, dokončenie 22.6. 2022</a:t>
            </a:r>
            <a:endParaRPr lang="sk-SK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Termíny konania prijímacích skúšok na stredné športové školy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 smtClean="0"/>
              <a:t>Overenie špeciálnych schopností, zručností a nadania v odboroch vzdelávania sa na stredných športových školách koná v dvoch fázach:</a:t>
            </a:r>
            <a:br>
              <a:rPr lang="sk-SK" sz="2400" dirty="0" smtClean="0"/>
            </a:br>
            <a:r>
              <a:rPr lang="sk-SK" sz="2400" dirty="0" smtClean="0"/>
              <a:t>- prvá fáza - overenie športového výkonu:</a:t>
            </a:r>
            <a:br>
              <a:rPr lang="sk-SK" sz="2400" dirty="0" smtClean="0"/>
            </a:br>
            <a:r>
              <a:rPr lang="sk-SK" sz="2400" dirty="0" smtClean="0"/>
              <a:t>od 21.3. do 14.4.2022 pre všetky druhy športov (spoločné pre oba termíny prijímacej skúšky)</a:t>
            </a:r>
            <a:br>
              <a:rPr lang="sk-SK" sz="2400" dirty="0" smtClean="0"/>
            </a:br>
            <a:r>
              <a:rPr lang="sk-SK" sz="2400" dirty="0" smtClean="0"/>
              <a:t>- druhá fáza – </a:t>
            </a:r>
            <a:r>
              <a:rPr lang="sk-SK" sz="2400" dirty="0" err="1" smtClean="0"/>
              <a:t>psychodiagnostické</a:t>
            </a:r>
            <a:r>
              <a:rPr lang="sk-SK" sz="2400" dirty="0" smtClean="0"/>
              <a:t> vyšetrenie:</a:t>
            </a:r>
            <a:br>
              <a:rPr lang="sk-SK" sz="2400" dirty="0" smtClean="0"/>
            </a:br>
            <a:r>
              <a:rPr lang="sk-SK" sz="2400" dirty="0" smtClean="0"/>
              <a:t>4. 5. 2022 a v prípade potreby, vzhľadom na počet uchádzačov, aj 5. 5.2022 a 6. 5. 2022 (1. termín) alebo</a:t>
            </a:r>
            <a:br>
              <a:rPr lang="sk-SK" sz="2400" dirty="0" smtClean="0"/>
            </a:br>
            <a:r>
              <a:rPr lang="sk-SK" sz="2400" dirty="0" smtClean="0"/>
              <a:t>11. 5. 2022 a v prípade potreby, vzhľadom na počet uchádzačov, aj 12. 5.2022 a 13. 5. 2022 (2. termín)</a:t>
            </a:r>
            <a:br>
              <a:rPr lang="sk-SK" sz="2400" dirty="0" smtClean="0"/>
            </a:br>
            <a:endParaRPr lang="sk-SK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KRITÉRIÁ A FORMA, OBSAH, ROZSAH PRIJÍMACEJ</a:t>
            </a:r>
            <a:br>
              <a:rPr lang="sk-SK" sz="2800" dirty="0" smtClean="0"/>
            </a:br>
            <a:r>
              <a:rPr lang="sk-SK" sz="2800" dirty="0" smtClean="0"/>
              <a:t>SKÚŠKY, OSTATNÉ PODMIENKY PRIJATIA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Zverejňuje riaditeľ SŠ na webovom sídle školy 28.2. 2022</a:t>
            </a:r>
          </a:p>
          <a:p>
            <a:r>
              <a:rPr lang="sk-SK" dirty="0" smtClean="0"/>
              <a:t>po prerokovaní v pedagogickej rade školy</a:t>
            </a:r>
            <a:endParaRPr lang="sk-SK" dirty="0"/>
          </a:p>
          <a:p>
            <a:r>
              <a:rPr lang="sk-SK" dirty="0" smtClean="0"/>
              <a:t>Riaditeľ SŠ môže uviesť do kritérií aj podmienky pre prijatie bez prijímacej skúšky</a:t>
            </a:r>
          </a:p>
          <a:p>
            <a:r>
              <a:rPr lang="sk-SK" dirty="0" smtClean="0"/>
              <a:t>Pre odbory, v ktorých sa získava úplné stredné všeobecné vzdelanie 90% a viac v T9</a:t>
            </a:r>
          </a:p>
          <a:p>
            <a:r>
              <a:rPr lang="sk-SK" dirty="0" smtClean="0"/>
              <a:t>Pre odbory, v ktorých sa získava úplné stredné odborné vzdelanie 80% a viac v T9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Zverejnenie zoznamu uchádzačov podľa výsledkov prijímacieho konania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Tx/>
              <a:buChar char="-"/>
            </a:pPr>
            <a:r>
              <a:rPr lang="sk-SK" sz="5800" dirty="0" smtClean="0"/>
              <a:t>Riaditeľ strednej školy zverejní zoznam uchádzačov podľa výsledkov prijímacieho</a:t>
            </a:r>
            <a:br>
              <a:rPr lang="sk-SK" sz="5800" dirty="0" smtClean="0"/>
            </a:br>
            <a:r>
              <a:rPr lang="sk-SK" sz="5800" dirty="0" smtClean="0"/>
              <a:t>konania dňa 18. mája 2022 a v tomto termíne odošle uchádzačovi rozhodnutie</a:t>
            </a:r>
            <a:br>
              <a:rPr lang="sk-SK" sz="5800" dirty="0" smtClean="0"/>
            </a:br>
            <a:r>
              <a:rPr lang="sk-SK" sz="5800" dirty="0" smtClean="0"/>
              <a:t>o prijatí.-</a:t>
            </a:r>
          </a:p>
          <a:p>
            <a:pPr>
              <a:buFontTx/>
              <a:buChar char="-"/>
            </a:pPr>
            <a:r>
              <a:rPr lang="sk-SK" sz="5800" dirty="0" smtClean="0"/>
              <a:t>V počte žiakov, ktorých prijíma do prvého ročníka, riaditeľ strednej školy rezervuje</a:t>
            </a:r>
            <a:br>
              <a:rPr lang="sk-SK" sz="5800" dirty="0" smtClean="0"/>
            </a:br>
            <a:r>
              <a:rPr lang="sk-SK" sz="5800" dirty="0" smtClean="0"/>
              <a:t>potrebný počet miest pre všetkých uchádzačov, ktorí sa prijímacej skúšky zo</a:t>
            </a:r>
            <a:br>
              <a:rPr lang="sk-SK" sz="5800" dirty="0" smtClean="0"/>
            </a:br>
            <a:r>
              <a:rPr lang="sk-SK" sz="5800" dirty="0" smtClean="0"/>
              <a:t>zdravotných dôvodov nemohli zúčastniť a boli riadne ospravedlnení; týmto</a:t>
            </a:r>
            <a:br>
              <a:rPr lang="sk-SK" sz="5800" dirty="0" smtClean="0"/>
            </a:br>
            <a:r>
              <a:rPr lang="sk-SK" sz="5800" dirty="0" smtClean="0"/>
              <a:t>uchádzačom určí riaditeľ strednej školy náhradný termín prijímacej skúšky najneskôr do 31. 8. 2022.</a:t>
            </a:r>
          </a:p>
          <a:p>
            <a:pPr>
              <a:buFontTx/>
              <a:buChar char="-"/>
            </a:pPr>
            <a:r>
              <a:rPr lang="sk-SK" sz="5800" dirty="0" smtClean="0"/>
              <a:t>Zákonný zástupca najneskôr 23. mája 2022 (23:59 hod.) písomne potvrdí strednej škole prijatie na vzdelávanie. </a:t>
            </a:r>
            <a:br>
              <a:rPr lang="sk-SK" sz="5800" dirty="0" smtClean="0"/>
            </a:br>
            <a:r>
              <a:rPr lang="sk-SK" sz="5800" dirty="0" smtClean="0"/>
              <a:t>Ostatné rozhodnutia o prijatí na odbory vzdelávania uvedené v prihláške strácajú</a:t>
            </a:r>
            <a:br>
              <a:rPr lang="sk-SK" sz="5800" dirty="0" smtClean="0"/>
            </a:br>
            <a:r>
              <a:rPr lang="sk-SK" sz="5800" dirty="0" smtClean="0"/>
              <a:t>platnosť.</a:t>
            </a:r>
          </a:p>
          <a:p>
            <a:pPr>
              <a:buFontTx/>
              <a:buChar char="-"/>
            </a:pPr>
            <a:r>
              <a:rPr lang="sk-SK" sz="5800" dirty="0" smtClean="0"/>
              <a:t>Zákonný zástupca sa môže proti rozhodnutiu riaditeľa strednej školy o neprijatí</a:t>
            </a:r>
            <a:br>
              <a:rPr lang="sk-SK" sz="5800" dirty="0" smtClean="0"/>
            </a:br>
            <a:r>
              <a:rPr lang="sk-SK" sz="5800" dirty="0" smtClean="0"/>
              <a:t>odvolať v lehote do 5 dní odo dňa doručenia rozhodnutia.</a:t>
            </a:r>
          </a:p>
          <a:p>
            <a:endParaRPr lang="sk-SK" sz="5800" dirty="0"/>
          </a:p>
          <a:p>
            <a:endParaRPr lang="sk-SK" sz="5800" dirty="0" smtClean="0"/>
          </a:p>
          <a:p>
            <a:endParaRPr lang="sk-SK" dirty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Naplnenosť SŠ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GAGLS </a:t>
            </a:r>
            <a:r>
              <a:rPr lang="sk-SK" dirty="0" err="1" smtClean="0"/>
              <a:t>He</a:t>
            </a:r>
            <a:r>
              <a:rPr lang="sk-SK" dirty="0" smtClean="0"/>
              <a:t>– 104 ž</a:t>
            </a:r>
          </a:p>
          <a:p>
            <a:r>
              <a:rPr lang="sk-SK" dirty="0" smtClean="0"/>
              <a:t>GJZ </a:t>
            </a:r>
            <a:r>
              <a:rPr lang="sk-SK" dirty="0" err="1" smtClean="0"/>
              <a:t>He</a:t>
            </a:r>
            <a:r>
              <a:rPr lang="sk-SK" dirty="0" smtClean="0"/>
              <a:t> – 26 ž klasická trieda</a:t>
            </a:r>
          </a:p>
          <a:p>
            <a:pPr>
              <a:buNone/>
            </a:pPr>
            <a:r>
              <a:rPr lang="sk-SK" dirty="0" smtClean="0"/>
              <a:t>                     22 ž bilingválna trieda</a:t>
            </a:r>
          </a:p>
          <a:p>
            <a:r>
              <a:rPr lang="sk-SK" dirty="0" err="1" smtClean="0"/>
              <a:t>Cirk.spoj.škola</a:t>
            </a:r>
            <a:r>
              <a:rPr lang="sk-SK" dirty="0" smtClean="0"/>
              <a:t> - 20 ž</a:t>
            </a:r>
          </a:p>
          <a:p>
            <a:r>
              <a:rPr lang="sk-SK" dirty="0" smtClean="0"/>
              <a:t>SOŠ Zdravotná </a:t>
            </a:r>
            <a:r>
              <a:rPr lang="sk-SK" dirty="0" err="1" smtClean="0"/>
              <a:t>He</a:t>
            </a:r>
            <a:r>
              <a:rPr lang="sk-SK" dirty="0" smtClean="0"/>
              <a:t> – 50 ž</a:t>
            </a:r>
          </a:p>
          <a:p>
            <a:r>
              <a:rPr lang="sk-SK" dirty="0" smtClean="0"/>
              <a:t>HA </a:t>
            </a:r>
            <a:r>
              <a:rPr lang="sk-SK" dirty="0" err="1" smtClean="0"/>
              <a:t>He</a:t>
            </a:r>
            <a:r>
              <a:rPr lang="sk-SK" dirty="0" smtClean="0"/>
              <a:t> – 31 ž</a:t>
            </a:r>
          </a:p>
          <a:p>
            <a:r>
              <a:rPr lang="sk-SK" dirty="0" smtClean="0"/>
              <a:t>OA – 50 ž</a:t>
            </a:r>
          </a:p>
          <a:p>
            <a:r>
              <a:rPr lang="sk-SK" dirty="0" smtClean="0"/>
              <a:t>SOŠ </a:t>
            </a:r>
            <a:r>
              <a:rPr lang="sk-SK" dirty="0" err="1" smtClean="0"/>
              <a:t>pedag</a:t>
            </a:r>
            <a:r>
              <a:rPr lang="sk-SK" dirty="0" smtClean="0"/>
              <a:t> – 24 ž</a:t>
            </a:r>
          </a:p>
          <a:p>
            <a:r>
              <a:rPr lang="sk-SK" dirty="0" smtClean="0"/>
              <a:t>SOŠ technická: </a:t>
            </a:r>
            <a:r>
              <a:rPr lang="sk-SK" dirty="0" err="1" smtClean="0"/>
              <a:t>mech.str.a</a:t>
            </a:r>
            <a:r>
              <a:rPr lang="sk-SK" dirty="0" smtClean="0"/>
              <a:t> </a:t>
            </a:r>
            <a:r>
              <a:rPr lang="sk-SK" dirty="0" err="1" smtClean="0"/>
              <a:t>zariad</a:t>
            </a:r>
            <a:r>
              <a:rPr lang="sk-SK" dirty="0" smtClean="0"/>
              <a:t>. – 12 ž</a:t>
            </a:r>
          </a:p>
          <a:p>
            <a:pPr>
              <a:buNone/>
            </a:pPr>
            <a:r>
              <a:rPr lang="sk-SK" dirty="0" smtClean="0"/>
              <a:t>                                 </a:t>
            </a:r>
            <a:r>
              <a:rPr lang="sk-SK" dirty="0" err="1" smtClean="0"/>
              <a:t>program.obr.str.a</a:t>
            </a:r>
            <a:r>
              <a:rPr lang="sk-SK" dirty="0" smtClean="0"/>
              <a:t> zariad-12 ž</a:t>
            </a:r>
          </a:p>
          <a:p>
            <a:pPr>
              <a:buNone/>
            </a:pPr>
            <a:r>
              <a:rPr lang="sk-SK" dirty="0" smtClean="0"/>
              <a:t>                                 mech-elektr-18 ž</a:t>
            </a:r>
          </a:p>
          <a:p>
            <a:pPr>
              <a:buNone/>
            </a:pPr>
            <a:r>
              <a:rPr lang="sk-SK" dirty="0" smtClean="0"/>
              <a:t>                                 chemik oper – 9 ž</a:t>
            </a:r>
            <a:endParaRPr lang="sk-SK" dirty="0"/>
          </a:p>
          <a:p>
            <a:pPr>
              <a:buNone/>
            </a:pPr>
            <a:r>
              <a:rPr lang="sk-SK" dirty="0" smtClean="0"/>
              <a:t>                                 </a:t>
            </a:r>
            <a:r>
              <a:rPr lang="sk-SK" dirty="0" err="1" smtClean="0"/>
              <a:t>gafik</a:t>
            </a:r>
            <a:r>
              <a:rPr lang="sk-SK" dirty="0" smtClean="0"/>
              <a:t> </a:t>
            </a:r>
            <a:r>
              <a:rPr lang="sk-SK" dirty="0" err="1" smtClean="0"/>
              <a:t>dig</a:t>
            </a:r>
            <a:r>
              <a:rPr lang="sk-SK" dirty="0" smtClean="0"/>
              <a:t> médii.-9 ž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  <p:sp>
        <p:nvSpPr>
          <p:cNvPr id="2052" name="AutoShape 4" descr="15 Home-Staging Tips to Sell Your House Fast | HGT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Naplnenosť SŠ</a:t>
            </a:r>
            <a:endParaRPr lang="sk-SK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2400" dirty="0" smtClean="0"/>
              <a:t>SOŠ polytechnická </a:t>
            </a:r>
            <a:r>
              <a:rPr lang="sk-SK" sz="2400" dirty="0" err="1" smtClean="0"/>
              <a:t>He</a:t>
            </a:r>
            <a:r>
              <a:rPr lang="sk-SK" sz="2400" dirty="0" smtClean="0"/>
              <a:t>:</a:t>
            </a:r>
          </a:p>
          <a:p>
            <a:pPr>
              <a:buNone/>
            </a:pPr>
            <a:r>
              <a:rPr lang="sk-SK" sz="1800" dirty="0" err="1" smtClean="0"/>
              <a:t>Inf</a:t>
            </a:r>
            <a:r>
              <a:rPr lang="sk-SK" sz="1800" dirty="0" smtClean="0"/>
              <a:t> a sieť technológie – 15 ž</a:t>
            </a:r>
          </a:p>
          <a:p>
            <a:pPr>
              <a:buNone/>
            </a:pPr>
            <a:r>
              <a:rPr lang="sk-SK" sz="1800" dirty="0" smtClean="0"/>
              <a:t>Multimédia – 8 ž</a:t>
            </a:r>
          </a:p>
          <a:p>
            <a:pPr>
              <a:buNone/>
            </a:pPr>
            <a:r>
              <a:rPr lang="sk-SK" sz="1800" dirty="0" smtClean="0"/>
              <a:t>Stolár – 8 ž</a:t>
            </a:r>
          </a:p>
          <a:p>
            <a:pPr>
              <a:buNone/>
            </a:pPr>
            <a:r>
              <a:rPr lang="sk-SK" sz="1800" dirty="0" smtClean="0"/>
              <a:t>Operátor stavebnej výroby – 8 ž</a:t>
            </a:r>
          </a:p>
          <a:p>
            <a:pPr>
              <a:buNone/>
            </a:pPr>
            <a:r>
              <a:rPr lang="sk-SK" sz="1800" dirty="0" smtClean="0"/>
              <a:t>Mechanik </a:t>
            </a:r>
            <a:r>
              <a:rPr lang="sk-SK" sz="1800" dirty="0" err="1" smtClean="0"/>
              <a:t>stavebnoinšt.zariad</a:t>
            </a:r>
            <a:r>
              <a:rPr lang="sk-SK" sz="1800" dirty="0" smtClean="0"/>
              <a:t>. – 10 ž</a:t>
            </a:r>
          </a:p>
          <a:p>
            <a:pPr>
              <a:buNone/>
            </a:pPr>
            <a:r>
              <a:rPr lang="sk-SK" sz="1800" dirty="0" smtClean="0"/>
              <a:t>Inštalatér – 8 ž</a:t>
            </a:r>
          </a:p>
          <a:p>
            <a:pPr>
              <a:buNone/>
            </a:pPr>
            <a:r>
              <a:rPr lang="sk-SK" sz="1800" dirty="0" smtClean="0"/>
              <a:t>Murár – 8 ž</a:t>
            </a:r>
          </a:p>
          <a:p>
            <a:r>
              <a:rPr lang="sk-SK" sz="2000" dirty="0" smtClean="0"/>
              <a:t>SOŠ služieb </a:t>
            </a:r>
            <a:r>
              <a:rPr lang="sk-SK" sz="2000" dirty="0" err="1" smtClean="0"/>
              <a:t>He</a:t>
            </a:r>
            <a:r>
              <a:rPr lang="sk-SK" sz="2000" dirty="0" smtClean="0"/>
              <a:t>:</a:t>
            </a:r>
          </a:p>
          <a:p>
            <a:pPr>
              <a:buNone/>
            </a:pPr>
            <a:r>
              <a:rPr lang="sk-SK" sz="2000" dirty="0" err="1" smtClean="0"/>
              <a:t>Autoopravár</a:t>
            </a:r>
            <a:r>
              <a:rPr lang="sk-SK" sz="2000" dirty="0" smtClean="0"/>
              <a:t> mechanik – 9 ž</a:t>
            </a:r>
          </a:p>
          <a:p>
            <a:pPr>
              <a:buNone/>
            </a:pPr>
            <a:r>
              <a:rPr lang="sk-SK" sz="2000" dirty="0" smtClean="0"/>
              <a:t>Cukrár – 8 ž</a:t>
            </a:r>
          </a:p>
          <a:p>
            <a:pPr>
              <a:buNone/>
            </a:pPr>
            <a:r>
              <a:rPr lang="sk-SK" sz="2000" dirty="0" smtClean="0"/>
              <a:t>Technika a prevádzka dopravy – 9 ž</a:t>
            </a:r>
          </a:p>
          <a:p>
            <a:pPr>
              <a:buNone/>
            </a:pPr>
            <a:r>
              <a:rPr lang="sk-SK" sz="2000" dirty="0" smtClean="0"/>
              <a:t>Kozmetička a vizážistka – 12 ž</a:t>
            </a:r>
          </a:p>
          <a:p>
            <a:pPr>
              <a:buNone/>
            </a:pPr>
            <a:r>
              <a:rPr lang="sk-SK" sz="2000" dirty="0" smtClean="0"/>
              <a:t>Kaderník – 9 ž</a:t>
            </a:r>
          </a:p>
          <a:p>
            <a:pPr>
              <a:buNone/>
            </a:pPr>
            <a:r>
              <a:rPr lang="sk-SK" sz="2000" dirty="0" err="1" smtClean="0"/>
              <a:t>Predávač</a:t>
            </a:r>
            <a:r>
              <a:rPr lang="sk-SK" sz="2000" dirty="0" smtClean="0"/>
              <a:t> – 8 ž</a:t>
            </a:r>
          </a:p>
          <a:p>
            <a:pPr>
              <a:buNone/>
            </a:pPr>
            <a:r>
              <a:rPr lang="sk-SK" sz="2000" dirty="0" smtClean="0"/>
              <a:t>Hostinský a hostinská -8 ž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447</Words>
  <Application>Microsoft Office PowerPoint</Application>
  <PresentationFormat>Prezentácia na obrazovke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9. ročník</vt:lpstr>
      <vt:lpstr>Prihlášky na SŠ</vt:lpstr>
      <vt:lpstr>TestovanieT9</vt:lpstr>
      <vt:lpstr>TERMÍN KONANIA PRIJÍMACEJ SKÚŠKY</vt:lpstr>
      <vt:lpstr>Termíny konania prijímacích skúšok na stredné športové školy</vt:lpstr>
      <vt:lpstr>KRITÉRIÁ A FORMA, OBSAH, ROZSAH PRIJÍMACEJ SKÚŠKY, OSTATNÉ PODMIENKY PRIJATIA</vt:lpstr>
      <vt:lpstr>Zverejnenie zoznamu uchádzačov podľa výsledkov prijímacieho konania</vt:lpstr>
      <vt:lpstr>Naplnenosť SŠ</vt:lpstr>
      <vt:lpstr>Naplnenosť SŠ</vt:lpstr>
      <vt:lpstr>Mgr. Adriana Janošová 0905292788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future</dc:title>
  <dc:creator>PCNUC</dc:creator>
  <cp:lastModifiedBy>PCNUC</cp:lastModifiedBy>
  <cp:revision>20</cp:revision>
  <dcterms:created xsi:type="dcterms:W3CDTF">2021-10-25T17:25:12Z</dcterms:created>
  <dcterms:modified xsi:type="dcterms:W3CDTF">2022-02-27T17:28:34Z</dcterms:modified>
</cp:coreProperties>
</file>